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8" dt="2024-10-14T20:15:20.857"/>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2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4T20:15:57.355" v="1871" actId="122"/>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2186</TotalTime>
  <Words>3921</Words>
  <Application>Microsoft Office PowerPoint</Application>
  <PresentationFormat>Custom</PresentationFormat>
  <Paragraphs>461</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23</cp:revision>
  <dcterms:created xsi:type="dcterms:W3CDTF">2024-08-20T15:24:36Z</dcterms:created>
  <dcterms:modified xsi:type="dcterms:W3CDTF">2024-10-14T20:16:07Z</dcterms:modified>
</cp:coreProperties>
</file>